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4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40" autoAdjust="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FF72795-E6EF-4BB3-9748-D8C440F16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58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449E676-8EE1-4839-A18A-EC044ABEB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66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5998C3C-BB4B-4929-A6C6-D1C88A2D4AA8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87B3DFC-DA91-44A3-98A1-F75FD4BB337A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E5F3E29-8989-41C3-BB34-1549B673A713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AD5EB3A-4CBF-4C55-93E2-7DE2B524D025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804364B-27BC-49A8-9715-EDC39A6CEFD8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20914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04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H489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我常居住天愛中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IN HEAVENLY LOVE ABIDING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我常居住天愛中，不怕改變一點；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In heavenly love abiding,  no change my heart shall fear;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如此把握不落空，在此沒有改變。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safe is such confiding, for nothing changed here.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也許狂風四面起，也許無多希望；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The storm may roar without me; my heart may low be laid;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但神四面來護庇，我怎能夠徬徨？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But God is round about me; and can I be dismayed?.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窮困難迫我回頭，任主領我何方；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Where He may guide me, no want shall turn me back;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我不至有何不夠，我的牧者在旁。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Shepherd is beside me, and nothing can I lack: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祂的慧心常清醒，祂的眼睛不昧；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His wisdom ever </a:t>
            </a:r>
            <a:r>
              <a:rPr lang="en-US" altLang="zh-TW" sz="2800" dirty="0" err="1">
                <a:cs typeface="Times New Roman" panose="02020603050405020304" pitchFamily="18" charset="0"/>
              </a:rPr>
              <a:t>waketh</a:t>
            </a:r>
            <a:r>
              <a:rPr lang="en-US" altLang="zh-TW" sz="2800" dirty="0">
                <a:cs typeface="Times New Roman" panose="02020603050405020304" pitchFamily="18" charset="0"/>
              </a:rPr>
              <a:t>, His sight is never dim;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祂知祂行的路徑，我要始終跟隨。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He knows the way He taketh, and I will walk with Him.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1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青草地場尚在前，是我從所未見；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Green pastures are before me, which yet I have not seen;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再過就是晴朗天，今雖稠雲綿綿。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Bright skies will soon be over me, where the dark clouds have been.</a:t>
            </a:r>
            <a:endParaRPr lang="zh-TW" altLang="en-US" sz="26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我的希望真久長，我的路徑光明；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hope I cannot measure, my path of life is free;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救主掌握我寶藏，祂要和我同行。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My Savior has my treasure, and He will walk with me.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或許明朝天未曉，我靈不及等待；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就脫肉體全不要，主，就與祢同在。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安息！睡眠！何寶貴，有祢保護照顧；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或許祢忽榮耀歸，召我座前相晤！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>
              <a:spcBef>
                <a:spcPct val="20000"/>
              </a:spcBef>
              <a:spcAft>
                <a:spcPct val="30000"/>
              </a:spcAft>
            </a:pPr>
            <a:endParaRPr lang="zh-TW" altLang="en-US" sz="12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那時看見祢自己，被眾選民擁擠；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又是榮耀，又美麗，又是歌唱無已。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奇妙應許的日期，我們能夠同祢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16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永遠享受神安息，永遠喜樂滿意。</a:t>
            </a: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2510</TotalTime>
  <Words>416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H489  我常居住天愛中  IN HEAVENLY LOVE ABIDING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134</cp:revision>
  <dcterms:created xsi:type="dcterms:W3CDTF">2001-04-19T19:07:54Z</dcterms:created>
  <dcterms:modified xsi:type="dcterms:W3CDTF">2017-08-05T23:18:59Z</dcterms:modified>
</cp:coreProperties>
</file>